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3FE1F-9407-4BCA-A869-39AE31AFB472}" type="datetimeFigureOut">
              <a:rPr lang="en-US" smtClean="0"/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70110-402D-4D77-9149-BD2C280A2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3FE1F-9407-4BCA-A869-39AE31AFB472}" type="datetimeFigureOut">
              <a:rPr lang="en-US" smtClean="0"/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70110-402D-4D77-9149-BD2C280A2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3FE1F-9407-4BCA-A869-39AE31AFB472}" type="datetimeFigureOut">
              <a:rPr lang="en-US" smtClean="0"/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70110-402D-4D77-9149-BD2C280A2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3FE1F-9407-4BCA-A869-39AE31AFB472}" type="datetimeFigureOut">
              <a:rPr lang="en-US" smtClean="0"/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70110-402D-4D77-9149-BD2C280A2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3FE1F-9407-4BCA-A869-39AE31AFB472}" type="datetimeFigureOut">
              <a:rPr lang="en-US" smtClean="0"/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70110-402D-4D77-9149-BD2C280A2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3FE1F-9407-4BCA-A869-39AE31AFB472}" type="datetimeFigureOut">
              <a:rPr lang="en-US" smtClean="0"/>
              <a:t>4/4/2011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70110-402D-4D77-9149-BD2C280A2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3FE1F-9407-4BCA-A869-39AE31AFB472}" type="datetimeFigureOut">
              <a:rPr lang="en-US" smtClean="0"/>
              <a:t>4/4/2011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70110-402D-4D77-9149-BD2C280A2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3FE1F-9407-4BCA-A869-39AE31AFB472}" type="datetimeFigureOut">
              <a:rPr lang="en-US" smtClean="0"/>
              <a:t>4/4/2011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70110-402D-4D77-9149-BD2C280A2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3FE1F-9407-4BCA-A869-39AE31AFB472}" type="datetimeFigureOut">
              <a:rPr lang="en-US" smtClean="0"/>
              <a:t>4/4/2011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70110-402D-4D77-9149-BD2C280A2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3FE1F-9407-4BCA-A869-39AE31AFB472}" type="datetimeFigureOut">
              <a:rPr lang="en-US" smtClean="0"/>
              <a:t>4/4/2011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70110-402D-4D77-9149-BD2C280A2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3FE1F-9407-4BCA-A869-39AE31AFB472}" type="datetimeFigureOut">
              <a:rPr lang="en-US" smtClean="0"/>
              <a:t>4/4/2011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70110-402D-4D77-9149-BD2C280A2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3FE1F-9407-4BCA-A869-39AE31AFB472}" type="datetimeFigureOut">
              <a:rPr lang="en-US" smtClean="0"/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70110-402D-4D77-9149-BD2C280A2EB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9_2010\Videos\IMx3SEVer4\20110403\20110403080838_1.mpg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9_2010\Videos\IMx3SEVer4\20110403\20110403075347_1.m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الأجهزة التدريبية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تغيير </a:t>
            </a:r>
            <a:r>
              <a:rPr lang="ar-SA" dirty="0" err="1" smtClean="0"/>
              <a:t>بطانات</a:t>
            </a:r>
            <a:r>
              <a:rPr lang="ar-SA" dirty="0" smtClean="0"/>
              <a:t> الفرامل القرصية </a:t>
            </a:r>
            <a:endParaRPr lang="en-US" dirty="0"/>
          </a:p>
        </p:txBody>
      </p:sp>
      <p:pic>
        <p:nvPicPr>
          <p:cNvPr id="13" name="20110403080838_1.mpg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143000" y="1576388"/>
            <a:ext cx="685800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vide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تغيير </a:t>
            </a:r>
            <a:r>
              <a:rPr lang="ar-SA" dirty="0" err="1" smtClean="0"/>
              <a:t>بطانات</a:t>
            </a:r>
            <a:r>
              <a:rPr lang="ar-SA" dirty="0" smtClean="0"/>
              <a:t> الاحتكاك</a:t>
            </a:r>
            <a:endParaRPr lang="en-US" dirty="0"/>
          </a:p>
        </p:txBody>
      </p:sp>
      <p:pic>
        <p:nvPicPr>
          <p:cNvPr id="6" name="20110403075347_1.mpg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143000" y="1576388"/>
            <a:ext cx="685800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الجهاز التدريبي </a:t>
            </a:r>
            <a:r>
              <a:rPr lang="ar-SA" dirty="0"/>
              <a:t>ل</a:t>
            </a:r>
            <a:r>
              <a:rPr lang="ar-SA" dirty="0" smtClean="0"/>
              <a:t>لفرامل</a:t>
            </a:r>
            <a:endParaRPr lang="en-US" dirty="0"/>
          </a:p>
        </p:txBody>
      </p:sp>
      <p:pic>
        <p:nvPicPr>
          <p:cNvPr id="4" name="Content Placeholder 3" descr="Brake_testing_machin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57295" y="1600200"/>
            <a:ext cx="4029410" cy="452596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Content Placeholder 21" descr="Brake_testing_machine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447800"/>
            <a:ext cx="4038600" cy="2950276"/>
          </a:xfrm>
        </p:spPr>
      </p:pic>
      <p:sp>
        <p:nvSpPr>
          <p:cNvPr id="24" name="Content Placeholder 2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2438400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ar-EG" u="sng" dirty="0"/>
              <a:t>هذا الجهاز </a:t>
            </a:r>
            <a:r>
              <a:rPr lang="ar-EG" b="1" u="sng" dirty="0"/>
              <a:t>فكرة وابتكار</a:t>
            </a:r>
            <a:r>
              <a:rPr lang="ar-EG" u="sng" dirty="0"/>
              <a:t> و</a:t>
            </a:r>
            <a:r>
              <a:rPr lang="ar-EG" b="1" u="sng" dirty="0"/>
              <a:t>تصميم</a:t>
            </a:r>
            <a:r>
              <a:rPr lang="ar-EG" u="sng" dirty="0"/>
              <a:t> و</a:t>
            </a:r>
            <a:r>
              <a:rPr lang="ar-EG" b="1" u="sng" dirty="0"/>
              <a:t>تنفيذ</a:t>
            </a:r>
            <a:r>
              <a:rPr lang="ar-EG" u="sng" dirty="0"/>
              <a:t> طلبة بكالوريوس السيارات من خلال مشروع التخرج. وهو الأول من نوعه داخل ورش الكلية.</a:t>
            </a:r>
            <a:endParaRPr lang="en-US" dirty="0"/>
          </a:p>
          <a:p>
            <a:pPr rtl="1">
              <a:buNone/>
            </a:pPr>
            <a:r>
              <a:rPr lang="ar-EG" dirty="0"/>
              <a:t> 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 </a:t>
            </a:r>
            <a:endParaRPr lang="en-US" dirty="0"/>
          </a:p>
        </p:txBody>
      </p:sp>
      <p:pic>
        <p:nvPicPr>
          <p:cNvPr id="12" name="Content Placeholder 11" descr="Brake_testing_machine3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219200"/>
            <a:ext cx="4038600" cy="4239326"/>
          </a:xfrm>
        </p:spPr>
      </p:pic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4572000" y="1219200"/>
            <a:ext cx="4038600" cy="2819400"/>
          </a:xfrm>
        </p:spPr>
        <p:txBody>
          <a:bodyPr/>
          <a:lstStyle/>
          <a:p>
            <a:pPr algn="r" rtl="1"/>
            <a:r>
              <a:rPr lang="ar-EG" u="sng" dirty="0" smtClean="0"/>
              <a:t>فكرة الجهاز:</a:t>
            </a:r>
            <a:endParaRPr lang="en-US" dirty="0" smtClean="0"/>
          </a:p>
          <a:p>
            <a:pPr algn="r" rtl="1"/>
            <a:r>
              <a:rPr lang="ar-EG" dirty="0" smtClean="0"/>
              <a:t>إنشاء جهاز يحتوى على أجزاء ونظم متعددة لنظام الفرامل بالسيارة. يتيح هذا الجهاز للمتدرب بالقيام بعملية الصيانة الأساسية لأجزاء النظام.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u="sng" dirty="0"/>
              <a:t>مميزات الجهاز: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r" rtl="1"/>
            <a:r>
              <a:rPr lang="ar-EG" dirty="0"/>
              <a:t>يمكن الاستعاضة بالجهاز عن استخدام السيارات أو يستعان </a:t>
            </a:r>
            <a:r>
              <a:rPr lang="ar-EG" dirty="0" err="1"/>
              <a:t>به</a:t>
            </a:r>
            <a:r>
              <a:rPr lang="ar-EG" dirty="0"/>
              <a:t> مع وجود السيارات, ويتفوق على التعامل بالسيارة بتنوع الأجزاء المركبة بالجهاز (بديل عن عدة سيارات), كذلك سهولة الوصول إلى الأجزاء.  </a:t>
            </a:r>
            <a:endParaRPr lang="en-US" dirty="0"/>
          </a:p>
          <a:p>
            <a:pPr lvl="0" algn="r" rtl="1"/>
            <a:r>
              <a:rPr lang="ar-EG" dirty="0"/>
              <a:t>حجم صغير بالنسبة للسيارة, للتعامل معه داخل حيز محدود, لا يشغل حيز داخل الورشة. </a:t>
            </a:r>
            <a:endParaRPr lang="en-US" dirty="0"/>
          </a:p>
          <a:p>
            <a:pPr lvl="0" algn="r" rtl="1"/>
            <a:r>
              <a:rPr lang="ar-EG" dirty="0"/>
              <a:t>يوفر الجهاز وجود روافع بالورشة, حيث يمكن الوصول إلى الأجزاء بسهولة.</a:t>
            </a:r>
            <a:endParaRPr lang="en-US" dirty="0"/>
          </a:p>
          <a:p>
            <a:pPr lvl="0" algn="r" rtl="1"/>
            <a:r>
              <a:rPr lang="ar-EG" dirty="0"/>
              <a:t>تكلفة وسعر الجهاز قليلة جدا بالنسبة لتكلفة السيارة.</a:t>
            </a:r>
            <a:endParaRPr lang="en-US" dirty="0"/>
          </a:p>
          <a:p>
            <a:pPr algn="r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مميزات الجهاز (تابع)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algn="r" rtl="1"/>
            <a:r>
              <a:rPr lang="ar-EG" dirty="0" smtClean="0"/>
              <a:t>الجهاز مصمم بحيث يمكن استخدام الجهاز كذلك داخل قاعات التدريب النظري للقيام بالشرح وتوضيح الأجزاء بدائرة الفرامل. خفة وزن الجهاز وصغر حجمه وتحميله على عجلات يسهل عملية نقل الجهاز. </a:t>
            </a:r>
            <a:endParaRPr lang="en-US" dirty="0" smtClean="0"/>
          </a:p>
          <a:p>
            <a:pPr lvl="0" algn="r" rtl="1"/>
            <a:r>
              <a:rPr lang="ar-EG" dirty="0" smtClean="0"/>
              <a:t>يتيح تصميم الجهاز سهولة متابعة خطوات العمل بأجزاء الدائرة, كما يتيح ذلك لعدد أكبر مما يمكن استيعابهم حول السيارة.</a:t>
            </a:r>
            <a:endParaRPr lang="en-US" dirty="0" smtClean="0"/>
          </a:p>
          <a:p>
            <a:pPr lvl="0" algn="r" rtl="1"/>
            <a:r>
              <a:rPr lang="ar-EG" dirty="0" smtClean="0"/>
              <a:t>الجهاز مصمم بحيث يمكن تبديل وتركيب أجزاء مختلفة على الجهاز حسب نوع التدريب المراد القيام </a:t>
            </a:r>
            <a:r>
              <a:rPr lang="ar-EG" dirty="0" err="1" smtClean="0"/>
              <a:t>به</a:t>
            </a:r>
            <a:r>
              <a:rPr lang="ar-EG" dirty="0" smtClean="0"/>
              <a:t> ونوع السيارة المطلوب التعامل معها.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ar-EG" u="sng" dirty="0" smtClean="0"/>
              <a:t>أجزاء الجهاز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657601"/>
          </a:xfrm>
        </p:spPr>
        <p:txBody>
          <a:bodyPr/>
          <a:lstStyle/>
          <a:p>
            <a:pPr algn="r" rtl="1"/>
            <a:r>
              <a:rPr lang="ar-EG" dirty="0" smtClean="0"/>
              <a:t>حامل </a:t>
            </a:r>
            <a:r>
              <a:rPr lang="ar-EG" dirty="0"/>
              <a:t>مثبت على عجلات بارتفاع مناسب للعمل عليه</a:t>
            </a:r>
            <a:endParaRPr lang="en-US" dirty="0"/>
          </a:p>
          <a:p>
            <a:pPr algn="r" rtl="1"/>
            <a:r>
              <a:rPr lang="ar-EG" dirty="0"/>
              <a:t>مثبت على الحامل بدال الفرامل, وفرملة اليد, </a:t>
            </a:r>
            <a:r>
              <a:rPr lang="ar-EG" dirty="0" err="1"/>
              <a:t>باكم</a:t>
            </a:r>
            <a:r>
              <a:rPr lang="ar-EG" dirty="0"/>
              <a:t>, أسطوانة رئيسية, وصلات وليات الفرامل, فرامل عجل (4 أنواع مختلفة), وصلات فرملة اليد, الأنوار الخلفية للفرامل</a:t>
            </a:r>
            <a:endParaRPr lang="en-US" dirty="0"/>
          </a:p>
          <a:p>
            <a:pPr algn="r" rtl="1"/>
            <a:r>
              <a:rPr lang="ar-EG" dirty="0"/>
              <a:t>جهاز كهربائي لتوليد التخلخل المطلوب للباكم.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ar-SA" u="sng" dirty="0" smtClean="0"/>
              <a:t/>
            </a:r>
            <a:br>
              <a:rPr lang="ar-SA" u="sng" dirty="0" smtClean="0"/>
            </a:br>
            <a:r>
              <a:rPr lang="ar-EG" u="sng" dirty="0" smtClean="0"/>
              <a:t>التدريبات التي يمكن القيام بها بالاستعانة بالجهاز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lvl="0" indent="-514350" algn="r" rtl="1">
              <a:buFont typeface="+mj-lt"/>
              <a:buAutoNum type="arabicParenR"/>
            </a:pPr>
            <a:r>
              <a:rPr lang="ar-EG" dirty="0" smtClean="0"/>
              <a:t>تتبع </a:t>
            </a:r>
            <a:r>
              <a:rPr lang="ar-EG" dirty="0"/>
              <a:t>دائرة الفرامل</a:t>
            </a:r>
            <a:endParaRPr lang="en-US" dirty="0"/>
          </a:p>
          <a:p>
            <a:pPr marL="514350" lvl="0" indent="-514350" algn="r" rtl="1">
              <a:buFont typeface="+mj-lt"/>
              <a:buAutoNum type="arabicParenR"/>
            </a:pPr>
            <a:r>
              <a:rPr lang="ar-EG" dirty="0"/>
              <a:t>حل وتركيب بدال الفرامل </a:t>
            </a:r>
            <a:endParaRPr lang="en-US" dirty="0"/>
          </a:p>
          <a:p>
            <a:pPr marL="514350" lvl="0" indent="-514350" algn="r" rtl="1">
              <a:buFont typeface="+mj-lt"/>
              <a:buAutoNum type="arabicParenR"/>
            </a:pPr>
            <a:r>
              <a:rPr lang="ar-EG" dirty="0"/>
              <a:t>ضبط مسافات </a:t>
            </a:r>
            <a:r>
              <a:rPr lang="ar-EG" dirty="0" err="1"/>
              <a:t>وخلوصات</a:t>
            </a:r>
            <a:r>
              <a:rPr lang="ar-EG" dirty="0"/>
              <a:t> البدال </a:t>
            </a:r>
            <a:endParaRPr lang="en-US" dirty="0"/>
          </a:p>
          <a:p>
            <a:pPr marL="514350" lvl="0" indent="-514350" algn="r" rtl="1">
              <a:buFont typeface="+mj-lt"/>
              <a:buAutoNum type="arabicParenR"/>
            </a:pPr>
            <a:r>
              <a:rPr lang="ar-EG" dirty="0"/>
              <a:t>ضبط تشغيل أنوار التحذير الخلفية للفرامل </a:t>
            </a:r>
            <a:endParaRPr lang="en-US" dirty="0"/>
          </a:p>
          <a:p>
            <a:pPr marL="514350" lvl="0" indent="-514350" algn="r" rtl="1">
              <a:buFont typeface="+mj-lt"/>
              <a:buAutoNum type="arabicParenR"/>
            </a:pPr>
            <a:r>
              <a:rPr lang="ar-EG" dirty="0"/>
              <a:t>حل وتركيب </a:t>
            </a:r>
            <a:r>
              <a:rPr lang="ar-EG" dirty="0" err="1"/>
              <a:t>الباكم</a:t>
            </a:r>
            <a:r>
              <a:rPr lang="ar-EG" dirty="0"/>
              <a:t> </a:t>
            </a:r>
            <a:endParaRPr lang="en-US" dirty="0"/>
          </a:p>
          <a:p>
            <a:pPr marL="514350" lvl="0" indent="-514350" algn="r" rtl="1">
              <a:buFont typeface="+mj-lt"/>
              <a:buAutoNum type="arabicParenR"/>
            </a:pPr>
            <a:r>
              <a:rPr lang="ar-EG" dirty="0"/>
              <a:t>ضبط ذراع </a:t>
            </a:r>
            <a:r>
              <a:rPr lang="ar-EG" dirty="0" err="1"/>
              <a:t>الباكم</a:t>
            </a:r>
            <a:r>
              <a:rPr lang="ar-EG" dirty="0"/>
              <a:t> (المؤازر)</a:t>
            </a:r>
            <a:endParaRPr lang="en-US" dirty="0"/>
          </a:p>
          <a:p>
            <a:pPr marL="514350" lvl="0" indent="-514350" algn="r" rtl="1">
              <a:buFont typeface="+mj-lt"/>
              <a:buAutoNum type="arabicParenR"/>
            </a:pPr>
            <a:r>
              <a:rPr lang="ar-EG" dirty="0"/>
              <a:t>الكشف على عمل </a:t>
            </a:r>
            <a:r>
              <a:rPr lang="ar-EG" dirty="0" err="1"/>
              <a:t>الباكم</a:t>
            </a:r>
            <a:r>
              <a:rPr lang="ar-EG" dirty="0"/>
              <a:t>, وفحص تسريب التخلخل </a:t>
            </a:r>
            <a:endParaRPr lang="en-US" dirty="0"/>
          </a:p>
          <a:p>
            <a:pPr marL="514350" lvl="0" indent="-514350" algn="r" rtl="1">
              <a:buFont typeface="+mj-lt"/>
              <a:buAutoNum type="arabicParenR"/>
            </a:pPr>
            <a:r>
              <a:rPr lang="ar-EG" dirty="0"/>
              <a:t>الكشف على مستوى زيت الفرامل, وضبط مستوى زيت الفرامل بالخزان.</a:t>
            </a:r>
            <a:endParaRPr lang="en-US" dirty="0"/>
          </a:p>
          <a:p>
            <a:pPr marL="514350" lvl="0" indent="-514350" algn="r" rtl="1">
              <a:buFont typeface="+mj-lt"/>
              <a:buAutoNum type="arabicParenR"/>
            </a:pPr>
            <a:r>
              <a:rPr lang="ar-EG" dirty="0"/>
              <a:t>حل وتركيب الاسطوانة الرئيسية </a:t>
            </a:r>
            <a:endParaRPr lang="ar-SA" dirty="0" smtClean="0"/>
          </a:p>
          <a:p>
            <a:pPr marL="514350" lvl="0" indent="-514350" algn="r" rtl="1">
              <a:buFont typeface="+mj-lt"/>
              <a:buAutoNum type="arabicParenR"/>
            </a:pPr>
            <a:r>
              <a:rPr lang="ar-EG" dirty="0" smtClean="0"/>
              <a:t> </a:t>
            </a:r>
            <a:r>
              <a:rPr lang="ar-EG" dirty="0"/>
              <a:t>فحص أجزاء الاسطوانة الرئيسية </a:t>
            </a:r>
            <a:endParaRPr lang="en-US" dirty="0"/>
          </a:p>
          <a:p>
            <a:pPr marL="514350" indent="-514350" algn="r" rtl="1">
              <a:buFont typeface="+mj-lt"/>
              <a:buAutoNum type="arabicParenR"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EG" u="sng" dirty="0" smtClean="0"/>
              <a:t>التدريبات التي يمكن القيام بها بالاستعانة بالجهاز</a:t>
            </a:r>
            <a:r>
              <a:rPr lang="ar-SA" u="sng" dirty="0" smtClean="0"/>
              <a:t/>
            </a:r>
            <a:br>
              <a:rPr lang="ar-SA" u="sng" dirty="0" smtClean="0"/>
            </a:br>
            <a:r>
              <a:rPr lang="ar-SA" u="sng" dirty="0" smtClean="0"/>
              <a:t>(تابع)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 algn="r" rtl="1">
              <a:buFont typeface="+mj-lt"/>
              <a:buAutoNum type="arabicParenR"/>
            </a:pPr>
            <a:r>
              <a:rPr lang="ar-EG" dirty="0" smtClean="0"/>
              <a:t> فحص واستبدال الأجزاء الداخلية للأسطوانة الرئيسية</a:t>
            </a:r>
            <a:endParaRPr lang="en-US" dirty="0" smtClean="0"/>
          </a:p>
          <a:p>
            <a:pPr marL="514350" indent="-514350" algn="r" rtl="1">
              <a:buFont typeface="+mj-lt"/>
              <a:buAutoNum type="arabicParenR"/>
            </a:pPr>
            <a:r>
              <a:rPr lang="ar-EG" dirty="0" smtClean="0"/>
              <a:t>فحص تسريب الزيت </a:t>
            </a:r>
            <a:endParaRPr lang="en-US" dirty="0" smtClean="0"/>
          </a:p>
          <a:p>
            <a:pPr marL="514350" indent="-514350" algn="r" rtl="1">
              <a:buFont typeface="+mj-lt"/>
              <a:buAutoNum type="arabicParenR"/>
            </a:pPr>
            <a:r>
              <a:rPr lang="ar-EG" dirty="0" smtClean="0"/>
              <a:t>نزف الهواء من دائرة الفرامل </a:t>
            </a:r>
            <a:endParaRPr lang="en-US" dirty="0" smtClean="0"/>
          </a:p>
          <a:p>
            <a:pPr marL="514350" indent="-514350" algn="r" rtl="1">
              <a:buFont typeface="+mj-lt"/>
              <a:buAutoNum type="arabicParenR"/>
            </a:pPr>
            <a:r>
              <a:rPr lang="ar-EG" dirty="0" smtClean="0"/>
              <a:t>فحص الوصلات </a:t>
            </a:r>
            <a:r>
              <a:rPr lang="ar-EG" dirty="0" err="1" smtClean="0"/>
              <a:t>والليات</a:t>
            </a:r>
            <a:r>
              <a:rPr lang="ar-EG" dirty="0" smtClean="0"/>
              <a:t> </a:t>
            </a:r>
            <a:endParaRPr lang="en-US" dirty="0" smtClean="0"/>
          </a:p>
          <a:p>
            <a:pPr marL="514350" indent="-514350" algn="r" rtl="1">
              <a:buFont typeface="+mj-lt"/>
              <a:buAutoNum type="arabicParenR"/>
            </a:pPr>
            <a:r>
              <a:rPr lang="ar-EG" dirty="0" smtClean="0"/>
              <a:t>فحص فرامل العجل</a:t>
            </a:r>
            <a:endParaRPr lang="en-US" dirty="0" smtClean="0"/>
          </a:p>
          <a:p>
            <a:pPr marL="514350" indent="-514350" algn="r" rtl="1">
              <a:buFont typeface="+mj-lt"/>
              <a:buAutoNum type="arabicParenR"/>
            </a:pPr>
            <a:r>
              <a:rPr lang="ar-EG" dirty="0" smtClean="0"/>
              <a:t>فحص أجزاء السرج واستبدال الأجزاء الداخلية </a:t>
            </a:r>
            <a:endParaRPr lang="en-US" dirty="0" smtClean="0"/>
          </a:p>
          <a:p>
            <a:pPr marL="514350" indent="-514350" algn="r" rtl="1">
              <a:buFont typeface="+mj-lt"/>
              <a:buAutoNum type="arabicParenR"/>
            </a:pPr>
            <a:r>
              <a:rPr lang="ar-EG" dirty="0" smtClean="0"/>
              <a:t>استبدال </a:t>
            </a:r>
            <a:r>
              <a:rPr lang="ar-EG" dirty="0" err="1" smtClean="0"/>
              <a:t>الفحمات</a:t>
            </a:r>
            <a:r>
              <a:rPr lang="ar-EG" dirty="0" smtClean="0"/>
              <a:t> </a:t>
            </a:r>
            <a:endParaRPr lang="en-US" dirty="0" smtClean="0"/>
          </a:p>
          <a:p>
            <a:pPr marL="514350" indent="-514350" algn="r" rtl="1">
              <a:buFont typeface="+mj-lt"/>
              <a:buAutoNum type="arabicParenR"/>
            </a:pPr>
            <a:r>
              <a:rPr lang="ar-EG" dirty="0" smtClean="0"/>
              <a:t>فحص فرملة اليد (فرامل التثبيت) </a:t>
            </a:r>
            <a:endParaRPr lang="en-US" dirty="0" smtClean="0"/>
          </a:p>
          <a:p>
            <a:pPr marL="514350" indent="-514350" algn="r" rtl="1">
              <a:buFont typeface="+mj-lt"/>
              <a:buAutoNum type="arabicParenR"/>
            </a:pPr>
            <a:r>
              <a:rPr lang="ar-EG" dirty="0" smtClean="0"/>
              <a:t>ضبط وإصلاح مجموعة فرامل التثبيت </a:t>
            </a:r>
            <a:endParaRPr lang="en-US" dirty="0" smtClean="0"/>
          </a:p>
          <a:p>
            <a:pPr marL="514350" indent="-514350" algn="r" rtl="1">
              <a:buFont typeface="+mj-lt"/>
              <a:buAutoNum type="arabicParenR"/>
            </a:pPr>
            <a:r>
              <a:rPr lang="ar-EG" dirty="0" smtClean="0"/>
              <a:t>فحص استواء قرص الفرامل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370</Words>
  <Application>Microsoft Office PowerPoint</Application>
  <PresentationFormat>On-screen Show (4:3)</PresentationFormat>
  <Paragraphs>44</Paragraphs>
  <Slides>11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الأجهزة التدريبية </vt:lpstr>
      <vt:lpstr>الجهاز التدريبي للفرامل</vt:lpstr>
      <vt:lpstr>Slide 3</vt:lpstr>
      <vt:lpstr> </vt:lpstr>
      <vt:lpstr>مميزات الجهاز:</vt:lpstr>
      <vt:lpstr>مميزات الجهاز (تابع)</vt:lpstr>
      <vt:lpstr>أجزاء الجهاز</vt:lpstr>
      <vt:lpstr> التدريبات التي يمكن القيام بها بالاستعانة بالجهاز </vt:lpstr>
      <vt:lpstr>التدريبات التي يمكن القيام بها بالاستعانة بالجهاز (تابع)</vt:lpstr>
      <vt:lpstr>تغيير بطانات الفرامل القرصية </vt:lpstr>
      <vt:lpstr>تغيير بطانات الاحتكاك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Kassem</dc:creator>
  <cp:lastModifiedBy>Kassem</cp:lastModifiedBy>
  <cp:revision>14</cp:revision>
  <dcterms:created xsi:type="dcterms:W3CDTF">2011-04-04T20:02:54Z</dcterms:created>
  <dcterms:modified xsi:type="dcterms:W3CDTF">2011-04-04T21:59:51Z</dcterms:modified>
</cp:coreProperties>
</file>